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3B96"/>
    <a:srgbClr val="4A494B"/>
    <a:srgbClr val="6DB14A"/>
    <a:srgbClr val="6C3B96"/>
    <a:srgbClr val="27BDBE"/>
    <a:srgbClr val="F479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3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902E-A00E-474E-AA96-64B535738871}" type="datetimeFigureOut">
              <a:rPr lang="pl-PL" smtClean="0"/>
              <a:t>27.01.2022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1E34-7950-414C-A63D-2FBD6BCE27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595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902E-A00E-474E-AA96-64B535738871}" type="datetimeFigureOut">
              <a:rPr lang="pl-PL" smtClean="0"/>
              <a:t>27.01.2022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1E34-7950-414C-A63D-2FBD6BCE27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8698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902E-A00E-474E-AA96-64B535738871}" type="datetimeFigureOut">
              <a:rPr lang="pl-PL" smtClean="0"/>
              <a:t>27.01.2022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1E34-7950-414C-A63D-2FBD6BCE27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2895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902E-A00E-474E-AA96-64B535738871}" type="datetimeFigureOut">
              <a:rPr lang="pl-PL" smtClean="0"/>
              <a:t>27.01.2022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1E34-7950-414C-A63D-2FBD6BCE27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5013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902E-A00E-474E-AA96-64B535738871}" type="datetimeFigureOut">
              <a:rPr lang="pl-PL" smtClean="0"/>
              <a:t>27.01.2022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1E34-7950-414C-A63D-2FBD6BCE27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3582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902E-A00E-474E-AA96-64B535738871}" type="datetimeFigureOut">
              <a:rPr lang="pl-PL" smtClean="0"/>
              <a:t>27.01.2022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1E34-7950-414C-A63D-2FBD6BCE27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913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902E-A00E-474E-AA96-64B535738871}" type="datetimeFigureOut">
              <a:rPr lang="pl-PL" smtClean="0"/>
              <a:t>27.01.2022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1E34-7950-414C-A63D-2FBD6BCE27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3151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902E-A00E-474E-AA96-64B535738871}" type="datetimeFigureOut">
              <a:rPr lang="pl-PL" smtClean="0"/>
              <a:t>27.01.2022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1E34-7950-414C-A63D-2FBD6BCE27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5539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902E-A00E-474E-AA96-64B535738871}" type="datetimeFigureOut">
              <a:rPr lang="pl-PL" smtClean="0"/>
              <a:t>27.01.2022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1E34-7950-414C-A63D-2FBD6BCE27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8065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902E-A00E-474E-AA96-64B535738871}" type="datetimeFigureOut">
              <a:rPr lang="pl-PL" smtClean="0"/>
              <a:t>27.01.2022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1E34-7950-414C-A63D-2FBD6BCE27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5065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902E-A00E-474E-AA96-64B535738871}" type="datetimeFigureOut">
              <a:rPr lang="pl-PL" smtClean="0"/>
              <a:t>27.01.2022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1E34-7950-414C-A63D-2FBD6BCE27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4411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1902E-A00E-474E-AA96-64B535738871}" type="datetimeFigureOut">
              <a:rPr lang="pl-PL" smtClean="0"/>
              <a:t>27.01.2022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B1E34-7950-414C-A63D-2FBD6BCE27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2232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"/>
            <a:ext cx="10691948" cy="7559579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2064470" y="2168166"/>
            <a:ext cx="836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mtClean="0"/>
              <a:t> </a:t>
            </a:r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064470" y="3242821"/>
            <a:ext cx="8248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064470" y="4232635"/>
            <a:ext cx="8220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4835951" y="4685122"/>
            <a:ext cx="5448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2064470" y="5222449"/>
            <a:ext cx="2733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6363093" y="5222449"/>
            <a:ext cx="3817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85198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"/>
            <a:ext cx="10691948" cy="7559579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2064470" y="2168166"/>
            <a:ext cx="836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 Anna Kowalska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2064470" y="3242821"/>
            <a:ext cx="8248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 Kurs asertywności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064470" y="4232635"/>
            <a:ext cx="8220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 Bibliotekę Miejską w Naszej Gminie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4835951" y="4685122"/>
            <a:ext cx="5448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 6 tygodni, łącznie 9 godzin, online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2064470" y="5222449"/>
            <a:ext cx="2733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 15.02.2022 </a:t>
            </a:r>
            <a:r>
              <a:rPr lang="pl-PL" dirty="0"/>
              <a:t>N</a:t>
            </a:r>
            <a:r>
              <a:rPr lang="pl-PL" dirty="0" smtClean="0"/>
              <a:t>asza </a:t>
            </a:r>
            <a:r>
              <a:rPr lang="pl-PL" dirty="0"/>
              <a:t>G</a:t>
            </a:r>
            <a:r>
              <a:rPr lang="pl-PL" dirty="0" smtClean="0"/>
              <a:t>mina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6363093" y="5222449"/>
            <a:ext cx="3817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2" name="pole tekstowe 1"/>
          <p:cNvSpPr txBox="1"/>
          <p:nvPr/>
        </p:nvSpPr>
        <p:spPr>
          <a:xfrm>
            <a:off x="8474697" y="603315"/>
            <a:ext cx="1225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Logo biblioteki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6158906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328</TotalTime>
  <Words>34</Words>
  <Application>Microsoft Office PowerPoint</Application>
  <PresentationFormat>Niestandardowy</PresentationFormat>
  <Paragraphs>13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Justyna Kapecka</dc:creator>
  <cp:lastModifiedBy>Malgorzata Makowska</cp:lastModifiedBy>
  <cp:revision>52</cp:revision>
  <dcterms:created xsi:type="dcterms:W3CDTF">2019-07-03T11:27:41Z</dcterms:created>
  <dcterms:modified xsi:type="dcterms:W3CDTF">2022-01-27T09:53:35Z</dcterms:modified>
</cp:coreProperties>
</file>