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B96"/>
    <a:srgbClr val="4A494B"/>
    <a:srgbClr val="6DB14A"/>
    <a:srgbClr val="6C3B96"/>
    <a:srgbClr val="27BDBE"/>
    <a:srgbClr val="F4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9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69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89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01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5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13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15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53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06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06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41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902E-A00E-474E-AA96-64B53573887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1E34-7950-414C-A63D-2FBD6BCE27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23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"/>
            <a:ext cx="10691948" cy="755957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064470" y="2168166"/>
            <a:ext cx="836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/>
              <a:t> </a:t>
            </a:r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64470" y="3242821"/>
            <a:ext cx="824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064470" y="4232635"/>
            <a:ext cx="8220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835951" y="4685122"/>
            <a:ext cx="544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064470" y="5222449"/>
            <a:ext cx="273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363093" y="5222449"/>
            <a:ext cx="381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19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"/>
            <a:ext cx="10691948" cy="755957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064470" y="2168166"/>
            <a:ext cx="836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Anna Kowalska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64470" y="3242821"/>
            <a:ext cx="824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Kurs asertywności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064470" y="4232635"/>
            <a:ext cx="8220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Bibliotekę Miejską w Naszej Gminie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835951" y="4685122"/>
            <a:ext cx="544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6 tygodni, łącznie 9 godzin, online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064470" y="5222449"/>
            <a:ext cx="273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15.02.2022 </a:t>
            </a:r>
            <a:r>
              <a:rPr lang="pl-PL" dirty="0"/>
              <a:t>N</a:t>
            </a:r>
            <a:r>
              <a:rPr lang="pl-PL" dirty="0" smtClean="0"/>
              <a:t>asza </a:t>
            </a:r>
            <a:r>
              <a:rPr lang="pl-PL" dirty="0"/>
              <a:t>G</a:t>
            </a:r>
            <a:r>
              <a:rPr lang="pl-PL" dirty="0" smtClean="0"/>
              <a:t>mina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363093" y="5222449"/>
            <a:ext cx="381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8474697" y="603315"/>
            <a:ext cx="122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Logo biblioteki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1589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34</Words>
  <Application>Microsoft Office PowerPoint</Application>
  <PresentationFormat>Niestandardowy</PresentationFormat>
  <Paragraphs>13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 Kapecka</dc:creator>
  <cp:lastModifiedBy>Malgorzata Makowska</cp:lastModifiedBy>
  <cp:revision>52</cp:revision>
  <dcterms:created xsi:type="dcterms:W3CDTF">2019-07-03T11:27:41Z</dcterms:created>
  <dcterms:modified xsi:type="dcterms:W3CDTF">2022-01-27T09:53:35Z</dcterms:modified>
</cp:coreProperties>
</file>